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53" r:id="rId2"/>
    <p:sldId id="352" r:id="rId3"/>
  </p:sldIdLst>
  <p:sldSz cx="9144000" cy="5143500" type="screen16x9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07" d="100"/>
          <a:sy n="107" d="100"/>
        </p:scale>
        <p:origin x="-78" y="-16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F402AF8-77CC-4AC8-AD22-DEB333C9A824}" type="datetimeFigureOut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16CAA74-65C8-47A7-BDD8-7E78E47C17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C1221-39FA-4B0C-9070-10E0CAE7E8B8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DE2B4-28D9-4BA9-A531-4A5B9D16F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D00E4-42A3-4A4D-82D8-8BB7F078168B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A834C-3FD7-49A9-A335-A67F2CA52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AE989-F127-4A8A-A785-3A80A4E6D9D3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3F429-90F0-48B2-827D-CDFD49BBD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6BDA9-FBBA-45AB-91E2-BACB87A79320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95DEC-98C0-41D8-A066-0A2CB5A4B8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D399A-30F2-49A2-9069-4DD111FF297A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4326D-6AE0-471F-8273-8B1D628FE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EEA43-56F5-4466-9926-9CBEDED94E94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33A14-7514-43BD-851E-FE3B2A1FFA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5E8EE-E07F-4B9B-86D7-952D577F0CC8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E7700-79ED-4E07-8466-7638D906B0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71394-C37B-4390-9938-3E68D70D8723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31588-F1CD-4CA8-BA31-2A2DA34BD0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1B679-FE19-44F5-9116-797B2CC666E9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DDDB5-6B7E-40BE-B7BF-C45DD665C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0C577-8FA7-4ABA-8FB7-C9841EC08F17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B982E-7CCC-42D5-87FB-24B367E7D0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9C2AD-69E0-471C-B4A5-A6FEAD441917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00262-8E7C-4C83-931C-4021242C9A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0"/>
            <a:ext cx="8075612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188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BDF9C2-7AE5-4A1F-A3D4-BBCF648B8AEE}" type="datetime1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06E748-B032-4894-A022-2251A7DEE8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717550" y="284163"/>
            <a:ext cx="6273800" cy="493712"/>
          </a:xfrm>
        </p:spPr>
        <p:txBody>
          <a:bodyPr/>
          <a:lstStyle/>
          <a:p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400" smtClean="0"/>
              <a:t>Информационная справка </a:t>
            </a:r>
            <a:br>
              <a:rPr lang="ru-RU" sz="1400" smtClean="0"/>
            </a:br>
            <a:r>
              <a:rPr lang="ru-RU" sz="1400" smtClean="0"/>
              <a:t>«Детский сад №37</a:t>
            </a:r>
            <a:br>
              <a:rPr lang="ru-RU" sz="1400" smtClean="0"/>
            </a:br>
            <a:r>
              <a:rPr lang="ru-RU" sz="1400" smtClean="0"/>
              <a:t> с Чулпаново»</a:t>
            </a:r>
            <a:br>
              <a:rPr lang="ru-RU" sz="1400" smtClean="0"/>
            </a:br>
            <a:r>
              <a:rPr lang="ru-RU" sz="1400" smtClean="0"/>
              <a:t>по проведенным мероприятиям в рамках Года родных языков и народного единства за июль  2021 года</a:t>
            </a:r>
          </a:p>
        </p:txBody>
      </p:sp>
      <p:graphicFrame>
        <p:nvGraphicFramePr>
          <p:cNvPr id="14358" name="Group 22"/>
          <p:cNvGraphicFramePr>
            <a:graphicFrameLocks noGrp="1"/>
          </p:cNvGraphicFramePr>
          <p:nvPr>
            <p:ph idx="1"/>
          </p:nvPr>
        </p:nvGraphicFramePr>
        <p:xfrm>
          <a:off x="827088" y="1635125"/>
          <a:ext cx="7705725" cy="831850"/>
        </p:xfrm>
        <a:graphic>
          <a:graphicData uri="http://schemas.openxmlformats.org/drawingml/2006/table">
            <a:tbl>
              <a:tblPr/>
              <a:tblGrid>
                <a:gridCol w="1368425"/>
                <a:gridCol w="2160587"/>
                <a:gridCol w="2160588"/>
                <a:gridCol w="2016125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МО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Всего мероприятий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(едини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ц)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Количество участников (чел.)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Доля от общего количества детей (%)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«Детский сад №37</a:t>
                      </a:r>
                      <a:b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 Чулпаново»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4AB6AA-071E-44F9-9CCC-8EE3AB05AD27}" type="slidenum">
              <a:rPr lang="ru-RU"/>
              <a:pPr>
                <a:defRPr/>
              </a:pPr>
              <a:t>1</a:t>
            </a:fld>
            <a:endParaRPr lang="ru-RU"/>
          </a:p>
        </p:txBody>
      </p:sp>
      <p:pic>
        <p:nvPicPr>
          <p:cNvPr id="14356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9725" y="0"/>
            <a:ext cx="24542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644525"/>
            <a:ext cx="7416800" cy="311150"/>
          </a:xfrm>
        </p:spPr>
        <p:txBody>
          <a:bodyPr rtlCol="0">
            <a:noAutofit/>
          </a:bodyPr>
          <a:lstStyle/>
          <a:p>
            <a:pPr algn="ctr" fontAlgn="auto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с детьми «Переведи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3C4E20-5D2B-46C3-9D35-BDF4BE921542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03263" y="347663"/>
            <a:ext cx="8075612" cy="277812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65425" y="955675"/>
            <a:ext cx="3816350" cy="2695575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/>
                </a:solidFill>
              </a:rPr>
              <a:t>Цель: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/>
                </a:solidFill>
              </a:rPr>
              <a:t>Повышение  качество </a:t>
            </a:r>
            <a:r>
              <a:rPr lang="ru-RU" sz="900" dirty="0">
                <a:solidFill>
                  <a:schemeClr val="tx1"/>
                </a:solidFill>
              </a:rPr>
              <a:t>знания татарского языка у детей через игровую деятельность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/>
                </a:solidFill>
              </a:rPr>
              <a:t>Задачи</a:t>
            </a:r>
            <a:r>
              <a:rPr lang="ru-RU" sz="900" dirty="0">
                <a:solidFill>
                  <a:schemeClr val="tx1"/>
                </a:solidFill>
              </a:rPr>
              <a:t>: </a:t>
            </a:r>
            <a:r>
              <a:rPr lang="ru-RU" sz="900" dirty="0">
                <a:solidFill>
                  <a:schemeClr val="tx1"/>
                </a:solidFill>
              </a:rPr>
              <a:t>Познакомить детей </a:t>
            </a:r>
            <a:r>
              <a:rPr lang="ru-RU" sz="900" dirty="0">
                <a:solidFill>
                  <a:schemeClr val="tx1"/>
                </a:solidFill>
              </a:rPr>
              <a:t>в игровой форме с татарскими народными </a:t>
            </a:r>
            <a:r>
              <a:rPr lang="ru-RU" sz="900" dirty="0">
                <a:solidFill>
                  <a:schemeClr val="tx1"/>
                </a:solidFill>
              </a:rPr>
              <a:t>играми, активизировать словарный запас,</a:t>
            </a:r>
            <a:endParaRPr lang="ru-RU" sz="9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/>
                </a:solidFill>
              </a:rPr>
              <a:t>развивать образное </a:t>
            </a:r>
            <a:r>
              <a:rPr lang="ru-RU" sz="900" dirty="0">
                <a:solidFill>
                  <a:schemeClr val="tx1"/>
                </a:solidFill>
              </a:rPr>
              <a:t>мышление, речь, память, коллективизм и стремление участвовать в викторине, </a:t>
            </a:r>
            <a:r>
              <a:rPr lang="ru-RU" sz="900" dirty="0">
                <a:solidFill>
                  <a:schemeClr val="tx1"/>
                </a:solidFill>
              </a:rPr>
              <a:t>играх.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/>
                </a:solidFill>
              </a:rPr>
              <a:t>В первой части мероприятия дети переводили слова с татарского на русский и с русского на татарский языки.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/>
                </a:solidFill>
              </a:rPr>
              <a:t>Вторая часть занятия продолжилась на улице, где дети играли в татарскую народную игру «Тюбетейка»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1" name="4-конечная звезда 10"/>
          <p:cNvSpPr/>
          <p:nvPr/>
        </p:nvSpPr>
        <p:spPr>
          <a:xfrm>
            <a:off x="703263" y="915988"/>
            <a:ext cx="1506537" cy="139700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8888" y="3614738"/>
            <a:ext cx="1482725" cy="1189037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235825" y="1365250"/>
            <a:ext cx="1320800" cy="125888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267450" y="3571875"/>
            <a:ext cx="1589088" cy="1211263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69" name="Рисунок 1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3900" y="53975"/>
            <a:ext cx="2068513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0" name="TextBox 6"/>
          <p:cNvSpPr txBox="1">
            <a:spLocks noChangeArrowheads="1"/>
          </p:cNvSpPr>
          <p:nvPr/>
        </p:nvSpPr>
        <p:spPr bwMode="auto">
          <a:xfrm>
            <a:off x="3132138" y="347663"/>
            <a:ext cx="3841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«</a:t>
            </a:r>
            <a:r>
              <a:rPr lang="ru-RU" sz="1200">
                <a:solidFill>
                  <a:srgbClr val="002060"/>
                </a:solidFill>
              </a:rPr>
              <a:t>Детский сад №37 с. Чулпаново»</a:t>
            </a:r>
          </a:p>
        </p:txBody>
      </p:sp>
      <p:pic>
        <p:nvPicPr>
          <p:cNvPr id="1537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955675"/>
            <a:ext cx="1633537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1413" y="3590925"/>
            <a:ext cx="1560512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34225" y="1365250"/>
            <a:ext cx="15240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4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3825" y="3590925"/>
            <a:ext cx="1524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3460</TotalTime>
  <Words>120</Words>
  <Application>Microsoft Office PowerPoint</Application>
  <PresentationFormat>Экран (16:9)</PresentationFormat>
  <Paragraphs>19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  Информационная справка  «Детский сад №37  с Чулпаново» по проведенным мероприятиям в рамках Года родных языков и народного единства за июль  2021 года</vt:lpstr>
      <vt:lpstr>Викторина с детьми «Переведи!»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Admin</cp:lastModifiedBy>
  <cp:revision>442</cp:revision>
  <cp:lastPrinted>2021-02-01T07:48:05Z</cp:lastPrinted>
  <dcterms:created xsi:type="dcterms:W3CDTF">2015-10-13T08:15:21Z</dcterms:created>
  <dcterms:modified xsi:type="dcterms:W3CDTF">2021-07-19T11:06:01Z</dcterms:modified>
</cp:coreProperties>
</file>